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0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84" autoAdjust="0"/>
    <p:restoredTop sz="94660"/>
  </p:normalViewPr>
  <p:slideViewPr>
    <p:cSldViewPr>
      <p:cViewPr varScale="1">
        <p:scale>
          <a:sx n="75" d="100"/>
          <a:sy n="75" d="100"/>
        </p:scale>
        <p:origin x="136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000" b="0"/>
            </a:pPr>
            <a:r>
              <a:rPr lang="en-US" sz="1000" b="0"/>
              <a:t>Accuracy per Generation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Sheet1!$A$1</c:f>
              <c:strCache>
                <c:ptCount val="1"/>
                <c:pt idx="0">
                  <c:v>Parent 1</c:v>
                </c:pt>
              </c:strCache>
            </c:strRef>
          </c:tx>
          <c:marker>
            <c:symbol val="none"/>
          </c:marker>
          <c:val>
            <c:numRef>
              <c:f>Sheet1!$A$2:$A$11</c:f>
              <c:numCache>
                <c:formatCode>General</c:formatCode>
                <c:ptCount val="10"/>
                <c:pt idx="0">
                  <c:v>1.1398435621</c:v>
                </c:pt>
                <c:pt idx="1">
                  <c:v>1.1908124560569899</c:v>
                </c:pt>
                <c:pt idx="2">
                  <c:v>1.23020118243673</c:v>
                </c:pt>
                <c:pt idx="3">
                  <c:v>1.2453471016698801</c:v>
                </c:pt>
                <c:pt idx="4">
                  <c:v>1.3219568036779199</c:v>
                </c:pt>
                <c:pt idx="5">
                  <c:v>1.34271454904201</c:v>
                </c:pt>
                <c:pt idx="6">
                  <c:v>1.3549181022169201</c:v>
                </c:pt>
                <c:pt idx="7">
                  <c:v>1.3661160920712301</c:v>
                </c:pt>
                <c:pt idx="8">
                  <c:v>1.3817647010640299</c:v>
                </c:pt>
                <c:pt idx="9">
                  <c:v>1.41023290664873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Sheet1!$B$1</c:f>
              <c:strCache>
                <c:ptCount val="1"/>
                <c:pt idx="0">
                  <c:v>Parent 2</c:v>
                </c:pt>
              </c:strCache>
            </c:strRef>
          </c:tx>
          <c:marker>
            <c:symbol val="none"/>
          </c:marker>
          <c:val>
            <c:numRef>
              <c:f>Sheet1!$B$2:$B$11</c:f>
              <c:numCache>
                <c:formatCode>General</c:formatCode>
                <c:ptCount val="10"/>
                <c:pt idx="0">
                  <c:v>1.1141589525</c:v>
                </c:pt>
                <c:pt idx="1">
                  <c:v>1.1478652686017099</c:v>
                </c:pt>
                <c:pt idx="2">
                  <c:v>1.1908124560569899</c:v>
                </c:pt>
                <c:pt idx="3">
                  <c:v>1.23020118243673</c:v>
                </c:pt>
                <c:pt idx="4">
                  <c:v>1.2453471016698801</c:v>
                </c:pt>
                <c:pt idx="5">
                  <c:v>1.3219568036779199</c:v>
                </c:pt>
                <c:pt idx="6">
                  <c:v>1.34271454904201</c:v>
                </c:pt>
                <c:pt idx="7">
                  <c:v>1.3549181022169201</c:v>
                </c:pt>
                <c:pt idx="8">
                  <c:v>1.3661160920712301</c:v>
                </c:pt>
                <c:pt idx="9">
                  <c:v>1.3817647010640299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9420576"/>
        <c:axId val="399415136"/>
      </c:lineChart>
      <c:catAx>
        <c:axId val="39942057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Generation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399415136"/>
        <c:crosses val="autoZero"/>
        <c:auto val="1"/>
        <c:lblAlgn val="ctr"/>
        <c:lblOffset val="100"/>
        <c:noMultiLvlLbl val="0"/>
      </c:catAx>
      <c:valAx>
        <c:axId val="399415136"/>
        <c:scaling>
          <c:orientation val="minMax"/>
          <c:max val="1.45"/>
          <c:min val="1.1000000000000001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Score</a:t>
                </a:r>
              </a:p>
            </c:rich>
          </c:tx>
          <c:layout>
            <c:manualLayout>
              <c:xMode val="edge"/>
              <c:yMode val="edge"/>
              <c:x val="2.9263998250218724E-2"/>
              <c:y val="0.4338352513628104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399420576"/>
        <c:crosses val="autoZero"/>
        <c:crossBetween val="midCat"/>
      </c:valAx>
    </c:plotArea>
    <c:legend>
      <c:legendPos val="t"/>
      <c:layout/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259FEEE-2A4A-44C8-9E5C-47A6C94FC7A4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chart" Target="../charts/char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7.png"/><Relationship Id="rId5" Type="http://schemas.openxmlformats.org/officeDocument/2006/relationships/hyperlink" Target="https://github.com/Screensaver7/Genetic-Vehicle-Detection" TargetMode="External"/><Relationship Id="rId4" Type="http://schemas.openxmlformats.org/officeDocument/2006/relationships/hyperlink" Target="http://www.changedetection.net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Vehicle Detection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Arron Bao B. Van, Zhaozhuo (Alan) Li</a:t>
            </a:r>
          </a:p>
          <a:p>
            <a:r>
              <a:rPr lang="it-IT" dirty="0" smtClean="0"/>
              <a:t>CS484, Fall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583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Dark Lighting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" y="2209800"/>
            <a:ext cx="66675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69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Arron Bao B. </a:t>
            </a:r>
            <a:r>
              <a:rPr lang="it-IT" dirty="0" smtClean="0"/>
              <a:t>Van – 35%, BG subtract, Blob Detect</a:t>
            </a:r>
          </a:p>
          <a:p>
            <a:r>
              <a:rPr lang="it-IT" dirty="0" smtClean="0"/>
              <a:t>Zhaozhuo Li – 65%, Bbox, Accuracy measurements, Genetic Algorithm, Report, Presentation</a:t>
            </a:r>
          </a:p>
          <a:p>
            <a:r>
              <a:rPr lang="it-IT" dirty="0" smtClean="0"/>
              <a:t>Pepperoni and pineapple pizza with sausages – Moral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530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Problem: Detect Cars on Road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524000"/>
          </a:xfrm>
        </p:spPr>
        <p:txBody>
          <a:bodyPr/>
          <a:lstStyle/>
          <a:p>
            <a:r>
              <a:rPr lang="en-US" dirty="0" err="1" smtClean="0"/>
              <a:t>OpenCV</a:t>
            </a:r>
            <a:endParaRPr lang="en-US" dirty="0" smtClean="0"/>
          </a:p>
          <a:p>
            <a:r>
              <a:rPr lang="en-US" dirty="0" smtClean="0"/>
              <a:t>Background Subtraction, k-NN method</a:t>
            </a:r>
          </a:p>
          <a:p>
            <a:r>
              <a:rPr lang="en-US" dirty="0" smtClean="0"/>
              <a:t>Simple Blob Detection</a:t>
            </a:r>
            <a:endParaRPr lang="en-US" dirty="0"/>
          </a:p>
        </p:txBody>
      </p:sp>
      <p:pic>
        <p:nvPicPr>
          <p:cNvPr id="1026" name="Picture 2" descr="http://www.modot.org/images/districts/stlouis/cameraview.j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599" y="3733800"/>
            <a:ext cx="4010025" cy="24955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84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2: Blob Detection is meh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066800"/>
          </a:xfrm>
        </p:spPr>
        <p:txBody>
          <a:bodyPr/>
          <a:lstStyle/>
          <a:p>
            <a:r>
              <a:rPr lang="en-US" dirty="0" smtClean="0"/>
              <a:t>Don’t change methodology</a:t>
            </a:r>
          </a:p>
          <a:p>
            <a:r>
              <a:rPr lang="en-US" dirty="0" smtClean="0"/>
              <a:t>Improve by changing blob detector parameters</a:t>
            </a:r>
            <a:endParaRPr lang="en-US" dirty="0"/>
          </a:p>
        </p:txBody>
      </p:sp>
      <p:pic>
        <p:nvPicPr>
          <p:cNvPr id="2052" name="Picture 4" descr="http://www.scielo.cl/fbpe/img/ciagr/v38n2/fig01-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2819400"/>
            <a:ext cx="4953000" cy="3789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82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3074" name="Picture 2" descr="C:\Users\SCRN\Documents\Mason\CS482\Project Report\gen6child2-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056" y="4191000"/>
            <a:ext cx="8062895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SCRN\Documents\Mason\CS482\Project Report\gen1child3-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14" y="1600200"/>
            <a:ext cx="8084666" cy="22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989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098" name="Picture 2" descr="C:\Users\SCRN\Documents\Mason\CS482\Project Report\win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857644"/>
            <a:ext cx="8458200" cy="4619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25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914400"/>
          </a:xfrm>
        </p:spPr>
        <p:txBody>
          <a:bodyPr>
            <a:normAutofit fontScale="92500"/>
          </a:bodyPr>
          <a:lstStyle/>
          <a:p>
            <a:r>
              <a:rPr lang="en-US" dirty="0">
                <a:hlinkClick r:id="rId4"/>
              </a:rPr>
              <a:t>http://www.changedetection.net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github.com/Screensaver7/Genetic-Vehicle-Detection</a:t>
            </a:r>
            <a:endParaRPr lang="en-US" dirty="0" smtClean="0"/>
          </a:p>
        </p:txBody>
      </p:sp>
      <p:pic>
        <p:nvPicPr>
          <p:cNvPr id="4" name="output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24400" y="2895600"/>
            <a:ext cx="3048000" cy="2286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57150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10 generations with max population of 8.</a:t>
            </a: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629448340"/>
              </p:ext>
            </p:extLst>
          </p:nvPr>
        </p:nvGraphicFramePr>
        <p:xfrm>
          <a:off x="1295400" y="2895600"/>
          <a:ext cx="2743200" cy="2415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725588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assumes that videos has efficient lighting and conditions…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30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Shaking Camera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3200400"/>
            <a:ext cx="3352800" cy="2495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3200400"/>
            <a:ext cx="3048000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33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Bad Weather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209800"/>
            <a:ext cx="6858000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79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120</TotalTime>
  <Words>130</Words>
  <Application>Microsoft Office PowerPoint</Application>
  <PresentationFormat>On-screen Show (4:3)</PresentationFormat>
  <Paragraphs>31</Paragraphs>
  <Slides>11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Times New Roman</vt:lpstr>
      <vt:lpstr>Clarity</vt:lpstr>
      <vt:lpstr>Vehicle Detection</vt:lpstr>
      <vt:lpstr>Problem: Detect Cars on Road</vt:lpstr>
      <vt:lpstr>Problem 2: Blob Detection is meh</vt:lpstr>
      <vt:lpstr>Results</vt:lpstr>
      <vt:lpstr>Results</vt:lpstr>
      <vt:lpstr>Results</vt:lpstr>
      <vt:lpstr>Problems</vt:lpstr>
      <vt:lpstr>Problems</vt:lpstr>
      <vt:lpstr>Problems</vt:lpstr>
      <vt:lpstr>Problems</vt:lpstr>
      <vt:lpstr>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Vehicle Detection</dc:title>
  <dc:creator>SCRN</dc:creator>
  <cp:lastModifiedBy>duelestneo445@gmail.com</cp:lastModifiedBy>
  <cp:revision>11</cp:revision>
  <dcterms:created xsi:type="dcterms:W3CDTF">2015-12-13T03:23:55Z</dcterms:created>
  <dcterms:modified xsi:type="dcterms:W3CDTF">2015-12-16T04:06:05Z</dcterms:modified>
</cp:coreProperties>
</file>

<file path=docProps/thumbnail.jpeg>
</file>